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0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3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2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1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7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B652-CACA-4D4D-BBB3-9A7DF71B78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970C-C418-4FB4-A1FA-AA73C534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kvp.melission.gr/" TargetMode="External"/><Relationship Id="rId11" Type="http://schemas.openxmlformats.org/officeDocument/2006/relationships/image" Target="../media/image8.jpeg"/><Relationship Id="rId5" Type="http://schemas.openxmlformats.org/officeDocument/2006/relationships/hyperlink" Target="mailto:info@afan.gr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hat to Hide Other than Chocolate Easter Eggs - SavvyMom">
            <a:extLst>
              <a:ext uri="{FF2B5EF4-FFF2-40B4-BE49-F238E27FC236}">
                <a16:creationId xmlns:a16="http://schemas.microsoft.com/office/drawing/2014/main" id="{72988CC5-D019-4279-A74E-D5C7EE498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558054"/>
            <a:ext cx="6858000" cy="397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ppy Easter and Hello Spring Printables | Free easter cards ...">
            <a:extLst>
              <a:ext uri="{FF2B5EF4-FFF2-40B4-BE49-F238E27FC236}">
                <a16:creationId xmlns:a16="http://schemas.microsoft.com/office/drawing/2014/main" id="{0111EF97-0A37-43C0-ABA4-5FCE7CBB3C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01"/>
          <a:stretch/>
        </p:blipFill>
        <p:spPr bwMode="auto">
          <a:xfrm>
            <a:off x="95249" y="0"/>
            <a:ext cx="6667500" cy="303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ector Happy Easter Bunny Lettering Card. Quote To Design Greeting ...">
            <a:extLst>
              <a:ext uri="{FF2B5EF4-FFF2-40B4-BE49-F238E27FC236}">
                <a16:creationId xmlns:a16="http://schemas.microsoft.com/office/drawing/2014/main" id="{6F72F97F-C88A-48F6-BDF8-CAB1F617F1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9420" b="67386"/>
          <a:stretch/>
        </p:blipFill>
        <p:spPr bwMode="auto">
          <a:xfrm>
            <a:off x="3669359" y="1570470"/>
            <a:ext cx="2985865" cy="198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3C778B-5A61-4683-A7EA-66D215A0D5F7}"/>
              </a:ext>
            </a:extLst>
          </p:cNvPr>
          <p:cNvSpPr txBox="1"/>
          <p:nvPr/>
        </p:nvSpPr>
        <p:spPr>
          <a:xfrm>
            <a:off x="749461" y="3559314"/>
            <a:ext cx="5359077" cy="35394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latin typeface="Candara Light" panose="020E0502030303020204" pitchFamily="34" charset="0"/>
              </a:rPr>
              <a:t>Σας ευχόμαστε </a:t>
            </a:r>
            <a:endParaRPr lang="en-US" sz="3200" dirty="0">
              <a:latin typeface="Candara Light" panose="020E0502030303020204" pitchFamily="34" charset="0"/>
            </a:endParaRPr>
          </a:p>
          <a:p>
            <a:pPr algn="ctr"/>
            <a:r>
              <a:rPr lang="el-GR" sz="3200" dirty="0">
                <a:latin typeface="Candara Light" panose="020E0502030303020204" pitchFamily="34" charset="0"/>
              </a:rPr>
              <a:t>Καλό Πάσχα,</a:t>
            </a:r>
          </a:p>
          <a:p>
            <a:pPr algn="ctr"/>
            <a:r>
              <a:rPr lang="el-GR" sz="3200" dirty="0">
                <a:latin typeface="Candara Light" panose="020E0502030303020204" pitchFamily="34" charset="0"/>
              </a:rPr>
              <a:t>Με υγεία &amp; ευτυχία!</a:t>
            </a:r>
          </a:p>
          <a:p>
            <a:pPr algn="ctr"/>
            <a:endParaRPr lang="el-GR" sz="3200" dirty="0">
              <a:latin typeface="Candara Light" panose="020E0502030303020204" pitchFamily="34" charset="0"/>
            </a:endParaRPr>
          </a:p>
          <a:p>
            <a:pPr algn="ctr"/>
            <a:r>
              <a:rPr lang="en-US" sz="3200" dirty="0">
                <a:latin typeface="Candara Light" panose="020E0502030303020204" pitchFamily="34" charset="0"/>
              </a:rPr>
              <a:t>We wish you a Happy Easter,</a:t>
            </a:r>
          </a:p>
          <a:p>
            <a:pPr algn="ctr"/>
            <a:r>
              <a:rPr lang="en-US" sz="3200" dirty="0">
                <a:latin typeface="Candara Light" panose="020E0502030303020204" pitchFamily="34" charset="0"/>
              </a:rPr>
              <a:t>full of happiness </a:t>
            </a:r>
          </a:p>
          <a:p>
            <a:pPr algn="ctr"/>
            <a:r>
              <a:rPr lang="en-US" sz="3200" dirty="0">
                <a:latin typeface="Candara Light" panose="020E0502030303020204" pitchFamily="34" charset="0"/>
              </a:rPr>
              <a:t>and good health! 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101ADF-834F-4F94-B639-B3F9ACE48E80}"/>
              </a:ext>
            </a:extLst>
          </p:cNvPr>
          <p:cNvGrpSpPr/>
          <p:nvPr/>
        </p:nvGrpSpPr>
        <p:grpSpPr>
          <a:xfrm>
            <a:off x="456489" y="11184694"/>
            <a:ext cx="6064101" cy="923330"/>
            <a:chOff x="749461" y="11184693"/>
            <a:chExt cx="6064101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AF83CB2-9835-4291-A083-53A09FD9D858}"/>
                </a:ext>
              </a:extLst>
            </p:cNvPr>
            <p:cNvSpPr txBox="1"/>
            <p:nvPr/>
          </p:nvSpPr>
          <p:spPr>
            <a:xfrm>
              <a:off x="1111101" y="11184693"/>
              <a:ext cx="57024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Monotype Corsiva" panose="03010101010201010101" pitchFamily="66" charset="0"/>
                </a:rPr>
                <a:t>210-8033 476/428                      Οδ.Ανδρούτσου 4, Μελίσσια        </a:t>
              </a:r>
            </a:p>
            <a:p>
              <a:r>
                <a:rPr lang="el-GR" dirty="0">
                  <a:latin typeface="Monotype Corsiva" panose="03010101010201010101" pitchFamily="66" charset="0"/>
                </a:rPr>
                <a:t>        </a:t>
              </a:r>
            </a:p>
            <a:p>
              <a:r>
                <a:rPr lang="en-US" dirty="0">
                  <a:latin typeface="Monotype Corsiva" panose="03010101010201010101" pitchFamily="66" charset="0"/>
                  <a:hlinkClick r:id="rId5"/>
                </a:rPr>
                <a:t>info@afan.gr</a:t>
              </a:r>
              <a:r>
                <a:rPr lang="en-US" dirty="0">
                  <a:latin typeface="Monotype Corsiva" panose="03010101010201010101" pitchFamily="66" charset="0"/>
                </a:rPr>
                <a:t>   </a:t>
              </a:r>
              <a:r>
                <a:rPr lang="el-GR" dirty="0">
                  <a:latin typeface="Monotype Corsiva" panose="03010101010201010101" pitchFamily="66" charset="0"/>
                </a:rPr>
                <a:t>   </a:t>
              </a:r>
              <a:r>
                <a:rPr lang="en-US" dirty="0">
                  <a:latin typeface="Monotype Corsiva" panose="03010101010201010101" pitchFamily="66" charset="0"/>
                </a:rPr>
                <a:t>                </a:t>
              </a:r>
              <a:r>
                <a:rPr lang="el-GR" dirty="0">
                  <a:latin typeface="Monotype Corsiva" panose="03010101010201010101" pitchFamily="66" charset="0"/>
                </a:rPr>
                <a:t>     </a:t>
              </a:r>
              <a:r>
                <a:rPr lang="en-US" dirty="0">
                  <a:latin typeface="Monotype Corsiva" panose="03010101010201010101" pitchFamily="66" charset="0"/>
                </a:rPr>
                <a:t>    </a:t>
              </a:r>
              <a:r>
                <a:rPr lang="en-US" dirty="0">
                  <a:latin typeface="Monotype Corsiva" panose="03010101010201010101" pitchFamily="66" charset="0"/>
                  <a:hlinkClick r:id="rId6"/>
                </a:rPr>
                <a:t>www.afan.gr</a:t>
              </a:r>
              <a:r>
                <a:rPr lang="en-US" dirty="0">
                  <a:latin typeface="Monotype Corsiva" panose="03010101010201010101" pitchFamily="66" charset="0"/>
                </a:rPr>
                <a:t> 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915FA9-27D4-4FE8-B5F5-71EBB28135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093"/>
            <a:stretch/>
          </p:blipFill>
          <p:spPr>
            <a:xfrm>
              <a:off x="749461" y="11184694"/>
              <a:ext cx="406078" cy="35506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7CB826-179C-4600-A42E-B61130375E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5144" r="6975"/>
            <a:stretch/>
          </p:blipFill>
          <p:spPr>
            <a:xfrm>
              <a:off x="3420644" y="11184693"/>
              <a:ext cx="363836" cy="355061"/>
            </a:xfrm>
            <a:prstGeom prst="rect">
              <a:avLst/>
            </a:prstGeom>
          </p:spPr>
        </p:pic>
        <p:pic>
          <p:nvPicPr>
            <p:cNvPr id="10" name="Picture 2" descr="Related image">
              <a:extLst>
                <a:ext uri="{FF2B5EF4-FFF2-40B4-BE49-F238E27FC236}">
                  <a16:creationId xmlns:a16="http://schemas.microsoft.com/office/drawing/2014/main" id="{F3F94D96-B69E-49CF-97FB-C5172602D7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899" y="11728923"/>
              <a:ext cx="317202" cy="317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9E8EB63-B97D-4204-AFFA-D2CCFDFB53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9097" t="6619" r="287" b="13570"/>
            <a:stretch/>
          </p:blipFill>
          <p:spPr>
            <a:xfrm>
              <a:off x="3451010" y="11728922"/>
              <a:ext cx="333470" cy="31720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76361BA-F864-4552-9DAB-10C7FA4B19BA}"/>
              </a:ext>
            </a:extLst>
          </p:cNvPr>
          <p:cNvSpPr/>
          <p:nvPr/>
        </p:nvSpPr>
        <p:spPr>
          <a:xfrm>
            <a:off x="749461" y="10368536"/>
            <a:ext cx="5478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Monotype Corsiva" panose="03010101010201010101" pitchFamily="66" charset="0"/>
              </a:rPr>
              <a:t>Σύνδεσμος Φιλίας Εθνών</a:t>
            </a:r>
            <a:endParaRPr lang="en-US" dirty="0">
              <a:latin typeface="Monotype Corsiva" panose="03010101010201010101" pitchFamily="66" charset="0"/>
            </a:endParaRPr>
          </a:p>
          <a:p>
            <a:pPr algn="ctr"/>
            <a:r>
              <a:rPr lang="en-US" dirty="0">
                <a:latin typeface="Monotype Corsiva" panose="03010101010201010101" pitchFamily="66" charset="0"/>
              </a:rPr>
              <a:t>Association of Friendship Among Nations </a:t>
            </a:r>
            <a:endParaRPr lang="el-GR" dirty="0">
              <a:latin typeface="Monotype Corsiva" panose="03010101010201010101" pitchFamily="66" charset="0"/>
            </a:endParaRPr>
          </a:p>
        </p:txBody>
      </p:sp>
      <p:pic>
        <p:nvPicPr>
          <p:cNvPr id="14" name="Picture 6" descr="Dimitris Meidanis (@dimitrimeidanis) | টুইটার">
            <a:extLst>
              <a:ext uri="{FF2B5EF4-FFF2-40B4-BE49-F238E27FC236}">
                <a16:creationId xmlns:a16="http://schemas.microsoft.com/office/drawing/2014/main" id="{65525B87-AEE4-4F1E-B851-90F0C1737D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48"/>
          <a:stretch/>
        </p:blipFill>
        <p:spPr bwMode="auto">
          <a:xfrm>
            <a:off x="4986851" y="6277670"/>
            <a:ext cx="1076801" cy="71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BA7BA55-36D2-4106-AFB4-8CC2EBE8DB78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29" y="10345017"/>
            <a:ext cx="748447" cy="693368"/>
          </a:xfrm>
          <a:prstGeom prst="ellipse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591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51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 Light</vt:lpstr>
      <vt:lpstr>Monotype Corsiva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</dc:creator>
  <cp:lastModifiedBy>Vivi</cp:lastModifiedBy>
  <cp:revision>15</cp:revision>
  <dcterms:created xsi:type="dcterms:W3CDTF">2020-01-07T20:11:21Z</dcterms:created>
  <dcterms:modified xsi:type="dcterms:W3CDTF">2020-04-13T13:58:34Z</dcterms:modified>
</cp:coreProperties>
</file>